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tvonen Jarkko" initials="LJ" lastIdx="1" clrIdx="0">
    <p:extLst>
      <p:ext uri="{19B8F6BF-5375-455C-9EA6-DF929625EA0E}">
        <p15:presenceInfo xmlns:p15="http://schemas.microsoft.com/office/powerpoint/2012/main" userId="S::jarkko.lotvonen@eduouka.fi::cfaaa188-a14b-4892-948b-1ea92822a0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>
        <p:scale>
          <a:sx n="100" d="100"/>
          <a:sy n="100" d="100"/>
        </p:scale>
        <p:origin x="1666" y="-10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96264"/>
            <a:ext cx="5657850" cy="5151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6435897"/>
            <a:ext cx="5657850" cy="1651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1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36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95547"/>
            <a:ext cx="1478756" cy="8319853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95547"/>
            <a:ext cx="4350544" cy="8319853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9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15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96264"/>
            <a:ext cx="5657850" cy="5151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6432296"/>
            <a:ext cx="5657850" cy="1651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5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666062"/>
            <a:ext cx="2777490" cy="58115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666062"/>
            <a:ext cx="2777490" cy="5811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5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730040"/>
            <a:ext cx="2777490" cy="474754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730038"/>
            <a:ext cx="2777490" cy="474754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71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90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82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58519"/>
            <a:ext cx="1800225" cy="3302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1056640"/>
            <a:ext cx="3651885" cy="75946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4226560"/>
            <a:ext cx="1800225" cy="488095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9330803"/>
            <a:ext cx="1472912" cy="527403"/>
          </a:xfrm>
        </p:spPr>
        <p:txBody>
          <a:bodyPr/>
          <a:lstStyle>
            <a:lvl1pPr algn="l">
              <a:defRPr/>
            </a:lvl1pPr>
          </a:lstStyle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9330803"/>
            <a:ext cx="2614613" cy="52740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08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154333"/>
            <a:ext cx="6856214" cy="275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7099554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330440"/>
            <a:ext cx="5692140" cy="11887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709955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8532368"/>
            <a:ext cx="5692140" cy="8585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25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245600"/>
            <a:ext cx="6858001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149568"/>
            <a:ext cx="6858001" cy="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9D01D31-0629-4DCD-AFB0-96D2894B5D0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95BAC428-9B6C-4C8B-81D2-0D5ACFA0E9E8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510221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ajaxsarkkiranta.jopox.fi/seura/158/wba-leiri-202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C61F3D37-4575-4277-8CF5-151CE6C97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689" y="8219200"/>
            <a:ext cx="2932927" cy="629150"/>
          </a:xfrm>
        </p:spPr>
        <p:txBody>
          <a:bodyPr>
            <a:noAutofit/>
          </a:bodyPr>
          <a:lstStyle/>
          <a:p>
            <a:r>
              <a:rPr lang="fi-FI" sz="800" dirty="0">
                <a:latin typeface="+mn-lt"/>
              </a:rPr>
              <a:t>LISÄTIEDOT:</a:t>
            </a:r>
          </a:p>
          <a:p>
            <a:r>
              <a:rPr lang="fi-FI" sz="800" dirty="0">
                <a:latin typeface="+mn-lt"/>
              </a:rPr>
              <a:t>leirikoordinaattori Jarkko Lotvonen</a:t>
            </a:r>
          </a:p>
          <a:p>
            <a:r>
              <a:rPr lang="fi-FI" sz="800" dirty="0">
                <a:latin typeface="+mn-lt"/>
              </a:rPr>
              <a:t>044-3548499</a:t>
            </a:r>
          </a:p>
          <a:p>
            <a:r>
              <a:rPr lang="fi-FI" sz="800" dirty="0">
                <a:latin typeface="+mn-lt"/>
              </a:rPr>
              <a:t>Jarkko.lotvonen@ajaxsarkkiranta.fi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AD7EEEB0-388A-4611-BC18-6A9F7B61998D}"/>
              </a:ext>
            </a:extLst>
          </p:cNvPr>
          <p:cNvSpPr txBox="1">
            <a:spLocks/>
          </p:cNvSpPr>
          <p:nvPr/>
        </p:nvSpPr>
        <p:spPr>
          <a:xfrm>
            <a:off x="3435616" y="8480573"/>
            <a:ext cx="3204665" cy="735553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spc="15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+mn-lt"/>
              </a:rPr>
              <a:t>TOIMINNANJOHTAJA Antti kiviniemi</a:t>
            </a:r>
          </a:p>
          <a:p>
            <a:r>
              <a:rPr lang="fi-FI" sz="800" dirty="0">
                <a:latin typeface="+mn-lt"/>
              </a:rPr>
              <a:t>050-3219980</a:t>
            </a:r>
          </a:p>
          <a:p>
            <a:r>
              <a:rPr lang="fi-FI" sz="800" dirty="0">
                <a:latin typeface="+mn-lt"/>
              </a:rPr>
              <a:t>Antti.kiviniemi@ajaxsarkkiranta.fi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72681D20-CB21-41B3-BA6B-E6D40A4B2C40}"/>
              </a:ext>
            </a:extLst>
          </p:cNvPr>
          <p:cNvSpPr txBox="1">
            <a:spLocks/>
          </p:cNvSpPr>
          <p:nvPr/>
        </p:nvSpPr>
        <p:spPr>
          <a:xfrm>
            <a:off x="658006" y="7487239"/>
            <a:ext cx="5563240" cy="731961"/>
          </a:xfrm>
          <a:prstGeom prst="rect">
            <a:avLst/>
          </a:prstGeom>
        </p:spPr>
        <p:txBody>
          <a:bodyPr vert="horz" lIns="74295" tIns="37148" rIns="74295" bIns="37148" rtlCol="0">
            <a:normAutofit fontScale="6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spc="15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i-FI" sz="1600" dirty="0">
                <a:latin typeface="+mn-lt"/>
              </a:rPr>
              <a:t>Leirin hinta </a:t>
            </a:r>
            <a:r>
              <a:rPr lang="fi-FI" sz="1600" b="1" dirty="0">
                <a:latin typeface="+mn-lt"/>
              </a:rPr>
              <a:t>230€</a:t>
            </a:r>
          </a:p>
          <a:p>
            <a:pPr algn="ctr">
              <a:spcBef>
                <a:spcPts val="0"/>
              </a:spcBef>
            </a:pPr>
            <a:endParaRPr lang="fi-FI" sz="400" b="1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fi-FI" sz="975" dirty="0">
                <a:latin typeface="+mn-lt"/>
              </a:rPr>
              <a:t>(sis. Harjoitukset, leiripaidan sekä ruokailun)</a:t>
            </a:r>
          </a:p>
          <a:p>
            <a:pPr algn="ctr">
              <a:spcBef>
                <a:spcPts val="0"/>
              </a:spcBef>
            </a:pPr>
            <a:endParaRPr lang="fi-FI" sz="3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fi-FI" sz="1950" dirty="0">
                <a:latin typeface="+mn-lt"/>
              </a:rPr>
              <a:t>Ilmoittaudu mukaan:</a:t>
            </a:r>
          </a:p>
          <a:p>
            <a:pPr algn="ctr">
              <a:spcBef>
                <a:spcPts val="0"/>
              </a:spcBef>
            </a:pPr>
            <a:r>
              <a:rPr lang="fi-FI" sz="1950" dirty="0">
                <a:latin typeface="+mn-lt"/>
              </a:rPr>
              <a:t>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https://ajaxsarkkiranta.jopox.fi/seura/158/wba-leiri-2021</a:t>
            </a:r>
            <a:endParaRPr lang="fi-FI" sz="1950" dirty="0">
              <a:latin typeface="+mn-lt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8AED6B0-23A3-401D-8BDD-D89B5EAA137E}"/>
              </a:ext>
            </a:extLst>
          </p:cNvPr>
          <p:cNvSpPr txBox="1"/>
          <p:nvPr/>
        </p:nvSpPr>
        <p:spPr>
          <a:xfrm>
            <a:off x="872674" y="9334836"/>
            <a:ext cx="509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”Pelaajalla ja meillä vanhemmilla ei ole kyllä muuta kuin hyvää sanottavaa tämän vuoden leiristä. Poika oli yhtä hymyä joka päivän päätteeksi. ” (Palaute v.2020)</a:t>
            </a:r>
            <a:endParaRPr lang="fi-FI" sz="1100" dirty="0"/>
          </a:p>
        </p:txBody>
      </p:sp>
      <p:pic>
        <p:nvPicPr>
          <p:cNvPr id="4" name="Kuva 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05B7A4C-E586-4026-AB91-C064195E8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2" y="140277"/>
            <a:ext cx="5572125" cy="313372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AE38086-C9CD-4EF8-A439-982E75410FD2}"/>
              </a:ext>
            </a:extLst>
          </p:cNvPr>
          <p:cNvSpPr txBox="1"/>
          <p:nvPr/>
        </p:nvSpPr>
        <p:spPr>
          <a:xfrm>
            <a:off x="3870490" y="1669387"/>
            <a:ext cx="2524835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WBA-FDS JALKAPALLOLEIRI 26.-29.7.2021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@SARKKIRANTA</a:t>
            </a:r>
            <a:br>
              <a:rPr lang="fi-FI" sz="2000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fi-FI" sz="2000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KEMPELE</a:t>
            </a: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3070B70-7231-4903-B06B-DC64A311A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" y="3401140"/>
            <a:ext cx="5707864" cy="40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968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6390</TotalTime>
  <Words>94</Words>
  <Application>Microsoft Office PowerPoint</Application>
  <PresentationFormat>A4-paperi (210 x 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Noto Sans</vt:lpstr>
      <vt:lpstr>Retro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Lotvonen Jarkko</dc:creator>
  <cp:lastModifiedBy>Lotvonen Jarkko</cp:lastModifiedBy>
  <cp:revision>20</cp:revision>
  <cp:lastPrinted>2020-02-07T08:51:06Z</cp:lastPrinted>
  <dcterms:created xsi:type="dcterms:W3CDTF">2019-04-02T21:08:56Z</dcterms:created>
  <dcterms:modified xsi:type="dcterms:W3CDTF">2021-03-25T07:09:27Z</dcterms:modified>
</cp:coreProperties>
</file>